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57" r:id="rId4"/>
    <p:sldId id="279" r:id="rId5"/>
    <p:sldId id="280" r:id="rId6"/>
    <p:sldId id="281" r:id="rId7"/>
    <p:sldId id="282" r:id="rId8"/>
    <p:sldId id="276" r:id="rId9"/>
  </p:sldIdLst>
  <p:sldSz cx="12192000" cy="6858000"/>
  <p:notesSz cx="6858000" cy="9144000"/>
  <p:embeddedFontLst>
    <p:embeddedFont>
      <p:font typeface="Barlow Condensed" panose="020F0502020204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oto Sans Symbols" pitchFamily="2" charset="0"/>
      <p:regular r:id="rId19"/>
      <p:bold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y8QZ7qcRgBIQLQeQ1/+Z+HegJ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DB19E4-2E14-48A9-8D59-C4958C9ADF7E}">
  <a:tblStyle styleId="{C6DB19E4-2E14-48A9-8D59-C4958C9ADF7E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7E6"/>
          </a:solidFill>
        </a:fill>
      </a:tcStyle>
    </a:wholeTbl>
    <a:band1H>
      <a:tcTxStyle/>
      <a:tcStyle>
        <a:tcBdr/>
        <a:fill>
          <a:solidFill>
            <a:srgbClr val="FF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98EE59-24F7-43ED-9CD8-FDA9E006436C}" styleName="Table_1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3pPr>
            <a:lvl4pPr lvl="3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4pPr>
            <a:lvl5pPr lvl="4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5pPr>
            <a:lvl6pPr lvl="5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6pPr>
            <a:lvl7pPr lvl="6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7pPr>
            <a:lvl8pPr lvl="7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8pPr>
            <a:lvl9pPr lvl="8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 rot="5400000">
            <a:off x="4557713" y="-1122361"/>
            <a:ext cx="4937125" cy="992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42900" algn="l">
              <a:spcBef>
                <a:spcPts val="9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 rot="5400000">
            <a:off x="7652015" y="1971941"/>
            <a:ext cx="6192837" cy="248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 rot="5400000">
            <a:off x="2587890" y="-408251"/>
            <a:ext cx="6192837" cy="7241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42900" algn="l">
              <a:spcBef>
                <a:spcPts val="9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>
            <a:spLocks noGrp="1"/>
          </p:cNvSpPr>
          <p:nvPr>
            <p:ph type="clipArt" idx="2"/>
          </p:nvPr>
        </p:nvSpPr>
        <p:spPr>
          <a:xfrm>
            <a:off x="2063751" y="1371601"/>
            <a:ext cx="4859867" cy="49371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5"/>
          <p:cNvSpPr txBox="1">
            <a:spLocks noGrp="1"/>
          </p:cNvSpPr>
          <p:nvPr>
            <p:ph type="body" idx="1"/>
          </p:nvPr>
        </p:nvSpPr>
        <p:spPr>
          <a:xfrm>
            <a:off x="7126818" y="1371601"/>
            <a:ext cx="4861983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42900" algn="l">
              <a:spcBef>
                <a:spcPts val="9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2063751" y="1371601"/>
            <a:ext cx="4859867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42900" algn="l">
              <a:spcBef>
                <a:spcPts val="9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clipArt" idx="2"/>
          </p:nvPr>
        </p:nvSpPr>
        <p:spPr>
          <a:xfrm>
            <a:off x="7126818" y="1371601"/>
            <a:ext cx="4861983" cy="49371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2063751" y="1371601"/>
            <a:ext cx="9925049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SzPts val="2800"/>
              <a:buChar char="⮚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406400" algn="l">
              <a:spcBef>
                <a:spcPts val="1400"/>
              </a:spcBef>
              <a:spcAft>
                <a:spcPts val="0"/>
              </a:spcAft>
              <a:buSzPts val="2800"/>
              <a:buChar char="─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40640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1190626" y="1151931"/>
            <a:ext cx="9810751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1190626" y="3536156"/>
            <a:ext cx="9810751" cy="79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250"/>
              <a:buNone/>
              <a:defRPr sz="2250"/>
            </a:lvl1pPr>
            <a:lvl2pPr marL="914400" lvl="1" indent="-228600" algn="ctr">
              <a:spcBef>
                <a:spcPts val="1125"/>
              </a:spcBef>
              <a:spcAft>
                <a:spcPts val="0"/>
              </a:spcAft>
              <a:buSzPts val="2250"/>
              <a:buNone/>
              <a:defRPr sz="2250"/>
            </a:lvl2pPr>
            <a:lvl3pPr marL="1371600" lvl="2" indent="-228600" algn="ctr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rgbClr val="00206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2063751" y="1371601"/>
            <a:ext cx="4859867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SzPts val="2800"/>
              <a:buChar char="⮚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spcBef>
                <a:spcPts val="1400"/>
              </a:spcBef>
              <a:spcAft>
                <a:spcPts val="0"/>
              </a:spcAft>
              <a:buSzPts val="2400"/>
              <a:buChar char="─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7126818" y="1371601"/>
            <a:ext cx="4861983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SzPts val="2800"/>
              <a:buChar char="⮚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spcBef>
                <a:spcPts val="1400"/>
              </a:spcBef>
              <a:spcAft>
                <a:spcPts val="0"/>
              </a:spcAft>
              <a:buSzPts val="2400"/>
              <a:buChar char="─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⮚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SzPts val="2000"/>
              <a:buChar char="─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⮚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SzPts val="2000"/>
              <a:buChar char="─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SzPts val="3200"/>
              <a:buChar char="⮚"/>
              <a:defRPr sz="3200"/>
            </a:lvl1pPr>
            <a:lvl2pPr marL="914400" lvl="1" indent="-406400" algn="l">
              <a:spcBef>
                <a:spcPts val="1600"/>
              </a:spcBef>
              <a:spcAft>
                <a:spcPts val="0"/>
              </a:spcAft>
              <a:buSzPts val="2800"/>
              <a:buChar char="─"/>
              <a:defRPr sz="2800"/>
            </a:lvl2pPr>
            <a:lvl3pPr marL="1371600" lvl="2" indent="-38100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body" idx="1"/>
          </p:nvPr>
        </p:nvSpPr>
        <p:spPr>
          <a:xfrm>
            <a:off x="2063751" y="1371601"/>
            <a:ext cx="9925049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0064C8"/>
              </a:buClr>
              <a:buSzPts val="2800"/>
              <a:buFont typeface="Noto Sans Symbols"/>
              <a:buChar char="⮚"/>
              <a:defRPr sz="2800" b="0" i="0" u="none" strike="noStrike" cap="none">
                <a:solidFill>
                  <a:srgbClr val="0058B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spcBef>
                <a:spcPts val="1400"/>
              </a:spcBef>
              <a:spcAft>
                <a:spcPts val="0"/>
              </a:spcAft>
              <a:buClr>
                <a:srgbClr val="0064C8"/>
              </a:buClr>
              <a:buSzPts val="1800"/>
              <a:buFont typeface="Arial"/>
              <a:buChar char="─"/>
              <a:defRPr sz="1800" b="0" i="0" u="none" strike="noStrike" cap="none">
                <a:solidFill>
                  <a:srgbClr val="003D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08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/>
          <p:nvPr/>
        </p:nvSpPr>
        <p:spPr>
          <a:xfrm>
            <a:off x="5158317" y="3249614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2063751" y="115889"/>
            <a:ext cx="9925049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/>
          <p:nvPr/>
        </p:nvSpPr>
        <p:spPr>
          <a:xfrm>
            <a:off x="5251451" y="304800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22"/>
          <p:cNvSpPr/>
          <p:nvPr/>
        </p:nvSpPr>
        <p:spPr>
          <a:xfrm>
            <a:off x="188384" y="228600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2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6CB0"/>
          </a:solidFill>
          <a:ln w="12700" cap="flat" cmpd="sng">
            <a:solidFill>
              <a:srgbClr val="006C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F3866D-44A9-BB57-B94E-9C5C6068F7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0678" y="140644"/>
            <a:ext cx="1867452" cy="6619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1433525" y="0"/>
            <a:ext cx="10606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58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PREMUS, WDPI, &amp; MYOPAIN 2023  INNOVATION AWARDS</a:t>
            </a:r>
          </a:p>
        </p:txBody>
      </p:sp>
      <p:sp>
        <p:nvSpPr>
          <p:cNvPr id="148" name="Google Shape;148;p1"/>
          <p:cNvSpPr/>
          <p:nvPr/>
        </p:nvSpPr>
        <p:spPr>
          <a:xfrm>
            <a:off x="3336926" y="2901951"/>
            <a:ext cx="3175" cy="34925"/>
          </a:xfrm>
          <a:custGeom>
            <a:avLst/>
            <a:gdLst/>
            <a:ahLst/>
            <a:cxnLst/>
            <a:rect l="l" t="t" r="r" b="b"/>
            <a:pathLst>
              <a:path w="6" h="87" extrusionOk="0">
                <a:moveTo>
                  <a:pt x="0" y="0"/>
                </a:moveTo>
                <a:lnTo>
                  <a:pt x="4" y="0"/>
                </a:lnTo>
                <a:lnTo>
                  <a:pt x="6" y="87"/>
                </a:lnTo>
                <a:lnTo>
                  <a:pt x="2" y="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3338514" y="2936876"/>
            <a:ext cx="1587" cy="34925"/>
          </a:xfrm>
          <a:custGeom>
            <a:avLst/>
            <a:gdLst/>
            <a:ahLst/>
            <a:cxnLst/>
            <a:rect l="l" t="t" r="r" b="b"/>
            <a:pathLst>
              <a:path w="5" h="88" extrusionOk="0">
                <a:moveTo>
                  <a:pt x="0" y="0"/>
                </a:moveTo>
                <a:lnTo>
                  <a:pt x="4" y="0"/>
                </a:lnTo>
                <a:lnTo>
                  <a:pt x="5" y="88"/>
                </a:lnTo>
                <a:lnTo>
                  <a:pt x="1" y="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3338514" y="2971801"/>
            <a:ext cx="1587" cy="34925"/>
          </a:xfrm>
          <a:custGeom>
            <a:avLst/>
            <a:gdLst/>
            <a:ahLst/>
            <a:cxnLst/>
            <a:rect l="l" t="t" r="r" b="b"/>
            <a:pathLst>
              <a:path w="5" h="86" extrusionOk="0">
                <a:moveTo>
                  <a:pt x="1" y="0"/>
                </a:moveTo>
                <a:lnTo>
                  <a:pt x="5" y="0"/>
                </a:lnTo>
                <a:lnTo>
                  <a:pt x="4" y="86"/>
                </a:lnTo>
                <a:lnTo>
                  <a:pt x="0" y="86"/>
                </a:lnTo>
                <a:lnTo>
                  <a:pt x="1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3336926" y="3006725"/>
            <a:ext cx="3175" cy="33338"/>
          </a:xfrm>
          <a:custGeom>
            <a:avLst/>
            <a:gdLst/>
            <a:ahLst/>
            <a:cxnLst/>
            <a:rect l="l" t="t" r="r" b="b"/>
            <a:pathLst>
              <a:path w="7" h="85" extrusionOk="0">
                <a:moveTo>
                  <a:pt x="3" y="0"/>
                </a:moveTo>
                <a:lnTo>
                  <a:pt x="7" y="0"/>
                </a:lnTo>
                <a:lnTo>
                  <a:pt x="4" y="84"/>
                </a:lnTo>
                <a:lnTo>
                  <a:pt x="4" y="85"/>
                </a:lnTo>
                <a:lnTo>
                  <a:pt x="0" y="84"/>
                </a:lnTo>
                <a:lnTo>
                  <a:pt x="3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3328989" y="3038476"/>
            <a:ext cx="9525" cy="28575"/>
          </a:xfrm>
          <a:custGeom>
            <a:avLst/>
            <a:gdLst/>
            <a:ahLst/>
            <a:cxnLst/>
            <a:rect l="l" t="t" r="r" b="b"/>
            <a:pathLst>
              <a:path w="19" h="72" extrusionOk="0">
                <a:moveTo>
                  <a:pt x="15" y="0"/>
                </a:moveTo>
                <a:lnTo>
                  <a:pt x="19" y="1"/>
                </a:lnTo>
                <a:lnTo>
                  <a:pt x="4" y="72"/>
                </a:lnTo>
                <a:lnTo>
                  <a:pt x="0" y="72"/>
                </a:lnTo>
                <a:lnTo>
                  <a:pt x="15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3328989" y="3067051"/>
            <a:ext cx="1587" cy="34925"/>
          </a:xfrm>
          <a:custGeom>
            <a:avLst/>
            <a:gdLst/>
            <a:ahLst/>
            <a:cxnLst/>
            <a:rect l="l" t="t" r="r" b="b"/>
            <a:pathLst>
              <a:path w="5" h="85" extrusionOk="0">
                <a:moveTo>
                  <a:pt x="0" y="0"/>
                </a:moveTo>
                <a:lnTo>
                  <a:pt x="4" y="0"/>
                </a:lnTo>
                <a:lnTo>
                  <a:pt x="5" y="83"/>
                </a:lnTo>
                <a:lnTo>
                  <a:pt x="5" y="85"/>
                </a:lnTo>
                <a:lnTo>
                  <a:pt x="1" y="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3305175" y="3100389"/>
            <a:ext cx="25400" cy="33337"/>
          </a:xfrm>
          <a:custGeom>
            <a:avLst/>
            <a:gdLst/>
            <a:ahLst/>
            <a:cxnLst/>
            <a:rect l="l" t="t" r="r" b="b"/>
            <a:pathLst>
              <a:path w="49" h="84" extrusionOk="0">
                <a:moveTo>
                  <a:pt x="45" y="0"/>
                </a:moveTo>
                <a:lnTo>
                  <a:pt x="49" y="2"/>
                </a:lnTo>
                <a:lnTo>
                  <a:pt x="5" y="84"/>
                </a:lnTo>
                <a:lnTo>
                  <a:pt x="0" y="82"/>
                </a:lnTo>
                <a:lnTo>
                  <a:pt x="1" y="81"/>
                </a:lnTo>
                <a:lnTo>
                  <a:pt x="45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3302000" y="3133726"/>
            <a:ext cx="6350" cy="42863"/>
          </a:xfrm>
          <a:custGeom>
            <a:avLst/>
            <a:gdLst/>
            <a:ahLst/>
            <a:cxnLst/>
            <a:rect l="l" t="t" r="r" b="b"/>
            <a:pathLst>
              <a:path w="10" h="109" extrusionOk="0">
                <a:moveTo>
                  <a:pt x="5" y="0"/>
                </a:moveTo>
                <a:lnTo>
                  <a:pt x="10" y="2"/>
                </a:lnTo>
                <a:lnTo>
                  <a:pt x="4" y="108"/>
                </a:lnTo>
                <a:lnTo>
                  <a:pt x="3" y="109"/>
                </a:lnTo>
                <a:lnTo>
                  <a:pt x="0" y="107"/>
                </a:lnTo>
                <a:lnTo>
                  <a:pt x="5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3302000" y="3175001"/>
            <a:ext cx="1588" cy="3175"/>
          </a:xfrm>
          <a:custGeom>
            <a:avLst/>
            <a:gdLst/>
            <a:ahLst/>
            <a:cxnLst/>
            <a:rect l="l" t="t" r="r" b="b"/>
            <a:pathLst>
              <a:path w="5" h="6" extrusionOk="0">
                <a:moveTo>
                  <a:pt x="2" y="0"/>
                </a:moveTo>
                <a:lnTo>
                  <a:pt x="5" y="2"/>
                </a:lnTo>
                <a:lnTo>
                  <a:pt x="2" y="6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3289300" y="3176588"/>
            <a:ext cx="12700" cy="12700"/>
          </a:xfrm>
          <a:custGeom>
            <a:avLst/>
            <a:gdLst/>
            <a:ahLst/>
            <a:cxnLst/>
            <a:rect l="l" t="t" r="r" b="b"/>
            <a:pathLst>
              <a:path w="26" h="29" extrusionOk="0">
                <a:moveTo>
                  <a:pt x="24" y="0"/>
                </a:moveTo>
                <a:lnTo>
                  <a:pt x="26" y="2"/>
                </a:lnTo>
                <a:lnTo>
                  <a:pt x="2" y="29"/>
                </a:lnTo>
                <a:lnTo>
                  <a:pt x="0" y="26"/>
                </a:lnTo>
                <a:lnTo>
                  <a:pt x="24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3275014" y="3187701"/>
            <a:ext cx="14287" cy="22225"/>
          </a:xfrm>
          <a:custGeom>
            <a:avLst/>
            <a:gdLst/>
            <a:ahLst/>
            <a:cxnLst/>
            <a:rect l="l" t="t" r="r" b="b"/>
            <a:pathLst>
              <a:path w="29" h="55" extrusionOk="0">
                <a:moveTo>
                  <a:pt x="27" y="0"/>
                </a:moveTo>
                <a:lnTo>
                  <a:pt x="29" y="3"/>
                </a:lnTo>
                <a:lnTo>
                  <a:pt x="3" y="53"/>
                </a:lnTo>
                <a:lnTo>
                  <a:pt x="2" y="55"/>
                </a:lnTo>
                <a:lnTo>
                  <a:pt x="0" y="51"/>
                </a:lnTo>
                <a:lnTo>
                  <a:pt x="27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3271839" y="3208339"/>
            <a:ext cx="3175" cy="1587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4" y="0"/>
                </a:moveTo>
                <a:lnTo>
                  <a:pt x="6" y="4"/>
                </a:lnTo>
                <a:lnTo>
                  <a:pt x="2" y="5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3263901" y="3208338"/>
            <a:ext cx="9525" cy="17462"/>
          </a:xfrm>
          <a:custGeom>
            <a:avLst/>
            <a:gdLst/>
            <a:ahLst/>
            <a:cxnLst/>
            <a:rect l="l" t="t" r="r" b="b"/>
            <a:pathLst>
              <a:path w="17" h="42" extrusionOk="0">
                <a:moveTo>
                  <a:pt x="15" y="0"/>
                </a:moveTo>
                <a:lnTo>
                  <a:pt x="17" y="3"/>
                </a:lnTo>
                <a:lnTo>
                  <a:pt x="3" y="40"/>
                </a:lnTo>
                <a:lnTo>
                  <a:pt x="2" y="42"/>
                </a:lnTo>
                <a:lnTo>
                  <a:pt x="0" y="38"/>
                </a:lnTo>
                <a:lnTo>
                  <a:pt x="15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3259138" y="3224214"/>
            <a:ext cx="6350" cy="3175"/>
          </a:xfrm>
          <a:custGeom>
            <a:avLst/>
            <a:gdLst/>
            <a:ahLst/>
            <a:cxnLst/>
            <a:rect l="l" t="t" r="r" b="b"/>
            <a:pathLst>
              <a:path w="13" h="7" extrusionOk="0">
                <a:moveTo>
                  <a:pt x="11" y="0"/>
                </a:moveTo>
                <a:lnTo>
                  <a:pt x="13" y="4"/>
                </a:lnTo>
                <a:lnTo>
                  <a:pt x="1" y="7"/>
                </a:lnTo>
                <a:lnTo>
                  <a:pt x="0" y="7"/>
                </a:lnTo>
                <a:lnTo>
                  <a:pt x="0" y="2"/>
                </a:lnTo>
                <a:lnTo>
                  <a:pt x="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3240088" y="3224213"/>
            <a:ext cx="19050" cy="4762"/>
          </a:xfrm>
          <a:custGeom>
            <a:avLst/>
            <a:gdLst/>
            <a:ahLst/>
            <a:cxnLst/>
            <a:rect l="l" t="t" r="r" b="b"/>
            <a:pathLst>
              <a:path w="34" h="11" extrusionOk="0">
                <a:moveTo>
                  <a:pt x="34" y="0"/>
                </a:moveTo>
                <a:lnTo>
                  <a:pt x="34" y="5"/>
                </a:lnTo>
                <a:lnTo>
                  <a:pt x="1" y="11"/>
                </a:lnTo>
                <a:lnTo>
                  <a:pt x="0" y="11"/>
                </a:lnTo>
                <a:lnTo>
                  <a:pt x="2" y="5"/>
                </a:lnTo>
                <a:lnTo>
                  <a:pt x="34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3238501" y="3225801"/>
            <a:ext cx="3175" cy="3175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6" y="2"/>
                </a:moveTo>
                <a:lnTo>
                  <a:pt x="4" y="8"/>
                </a:lnTo>
                <a:lnTo>
                  <a:pt x="0" y="4"/>
                </a:lnTo>
                <a:lnTo>
                  <a:pt x="0" y="2"/>
                </a:lnTo>
                <a:lnTo>
                  <a:pt x="3" y="0"/>
                </a:lnTo>
                <a:lnTo>
                  <a:pt x="6" y="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3235326" y="3217864"/>
            <a:ext cx="4763" cy="9525"/>
          </a:xfrm>
          <a:custGeom>
            <a:avLst/>
            <a:gdLst/>
            <a:ahLst/>
            <a:cxnLst/>
            <a:rect l="l" t="t" r="r" b="b"/>
            <a:pathLst>
              <a:path w="8" h="21" extrusionOk="0">
                <a:moveTo>
                  <a:pt x="8" y="19"/>
                </a:moveTo>
                <a:lnTo>
                  <a:pt x="5" y="21"/>
                </a:lnTo>
                <a:lnTo>
                  <a:pt x="0" y="6"/>
                </a:lnTo>
                <a:lnTo>
                  <a:pt x="1" y="0"/>
                </a:lnTo>
                <a:lnTo>
                  <a:pt x="3" y="3"/>
                </a:lnTo>
                <a:lnTo>
                  <a:pt x="8" y="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3233739" y="3217864"/>
            <a:ext cx="3175" cy="3175"/>
          </a:xfrm>
          <a:custGeom>
            <a:avLst/>
            <a:gdLst/>
            <a:ahLst/>
            <a:cxnLst/>
            <a:rect l="l" t="t" r="r" b="b"/>
            <a:pathLst>
              <a:path w="6" h="7" extrusionOk="0">
                <a:moveTo>
                  <a:pt x="6" y="1"/>
                </a:moveTo>
                <a:lnTo>
                  <a:pt x="5" y="7"/>
                </a:lnTo>
                <a:lnTo>
                  <a:pt x="0" y="5"/>
                </a:lnTo>
                <a:lnTo>
                  <a:pt x="0" y="0"/>
                </a:lnTo>
                <a:lnTo>
                  <a:pt x="6" y="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2970214" y="3021013"/>
            <a:ext cx="15875" cy="87312"/>
          </a:xfrm>
          <a:custGeom>
            <a:avLst/>
            <a:gdLst/>
            <a:ahLst/>
            <a:cxnLst/>
            <a:rect l="l" t="t" r="r" b="b"/>
            <a:pathLst>
              <a:path w="30" h="219" extrusionOk="0">
                <a:moveTo>
                  <a:pt x="30" y="219"/>
                </a:moveTo>
                <a:lnTo>
                  <a:pt x="26" y="219"/>
                </a:lnTo>
                <a:lnTo>
                  <a:pt x="0" y="2"/>
                </a:lnTo>
                <a:lnTo>
                  <a:pt x="1" y="0"/>
                </a:lnTo>
                <a:lnTo>
                  <a:pt x="4" y="3"/>
                </a:lnTo>
                <a:lnTo>
                  <a:pt x="30" y="2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2970213" y="3008314"/>
            <a:ext cx="12700" cy="14287"/>
          </a:xfrm>
          <a:custGeom>
            <a:avLst/>
            <a:gdLst/>
            <a:ahLst/>
            <a:cxnLst/>
            <a:rect l="l" t="t" r="r" b="b"/>
            <a:pathLst>
              <a:path w="23" h="36" extrusionOk="0">
                <a:moveTo>
                  <a:pt x="3" y="36"/>
                </a:moveTo>
                <a:lnTo>
                  <a:pt x="0" y="33"/>
                </a:lnTo>
                <a:lnTo>
                  <a:pt x="20" y="0"/>
                </a:lnTo>
                <a:lnTo>
                  <a:pt x="23" y="3"/>
                </a:lnTo>
                <a:lnTo>
                  <a:pt x="22" y="3"/>
                </a:lnTo>
                <a:lnTo>
                  <a:pt x="3" y="3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2981326" y="2992439"/>
            <a:ext cx="9525" cy="15875"/>
          </a:xfrm>
          <a:custGeom>
            <a:avLst/>
            <a:gdLst/>
            <a:ahLst/>
            <a:cxnLst/>
            <a:rect l="l" t="t" r="r" b="b"/>
            <a:pathLst>
              <a:path w="20" h="40" extrusionOk="0">
                <a:moveTo>
                  <a:pt x="3" y="40"/>
                </a:moveTo>
                <a:lnTo>
                  <a:pt x="0" y="37"/>
                </a:lnTo>
                <a:lnTo>
                  <a:pt x="18" y="0"/>
                </a:lnTo>
                <a:lnTo>
                  <a:pt x="20" y="4"/>
                </a:lnTo>
                <a:lnTo>
                  <a:pt x="3" y="4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2990850" y="2989263"/>
            <a:ext cx="7938" cy="4762"/>
          </a:xfrm>
          <a:custGeom>
            <a:avLst/>
            <a:gdLst/>
            <a:ahLst/>
            <a:cxnLst/>
            <a:rect l="l" t="t" r="r" b="b"/>
            <a:pathLst>
              <a:path w="16" h="12" extrusionOk="0">
                <a:moveTo>
                  <a:pt x="2" y="12"/>
                </a:moveTo>
                <a:lnTo>
                  <a:pt x="0" y="8"/>
                </a:lnTo>
                <a:lnTo>
                  <a:pt x="14" y="0"/>
                </a:lnTo>
                <a:lnTo>
                  <a:pt x="16" y="3"/>
                </a:lnTo>
                <a:lnTo>
                  <a:pt x="16" y="4"/>
                </a:lnTo>
                <a:lnTo>
                  <a:pt x="2" y="1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2997201" y="2982914"/>
            <a:ext cx="9525" cy="7937"/>
          </a:xfrm>
          <a:custGeom>
            <a:avLst/>
            <a:gdLst/>
            <a:ahLst/>
            <a:cxnLst/>
            <a:rect l="l" t="t" r="r" b="b"/>
            <a:pathLst>
              <a:path w="16" h="20" extrusionOk="0">
                <a:moveTo>
                  <a:pt x="2" y="20"/>
                </a:moveTo>
                <a:lnTo>
                  <a:pt x="0" y="17"/>
                </a:lnTo>
                <a:lnTo>
                  <a:pt x="12" y="0"/>
                </a:lnTo>
                <a:lnTo>
                  <a:pt x="16" y="0"/>
                </a:lnTo>
                <a:lnTo>
                  <a:pt x="15" y="1"/>
                </a:lnTo>
                <a:lnTo>
                  <a:pt x="2" y="2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3003551" y="2981325"/>
            <a:ext cx="3175" cy="1588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5" y="4"/>
                </a:moveTo>
                <a:lnTo>
                  <a:pt x="1" y="4"/>
                </a:lnTo>
                <a:lnTo>
                  <a:pt x="0" y="1"/>
                </a:lnTo>
                <a:lnTo>
                  <a:pt x="4" y="0"/>
                </a:lnTo>
                <a:lnTo>
                  <a:pt x="5" y="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3003550" y="2978151"/>
            <a:ext cx="1588" cy="3175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4" y="7"/>
                </a:moveTo>
                <a:lnTo>
                  <a:pt x="0" y="8"/>
                </a:lnTo>
                <a:lnTo>
                  <a:pt x="0" y="3"/>
                </a:lnTo>
                <a:lnTo>
                  <a:pt x="3" y="0"/>
                </a:lnTo>
                <a:lnTo>
                  <a:pt x="3" y="1"/>
                </a:lnTo>
                <a:lnTo>
                  <a:pt x="4" y="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2994026" y="2963864"/>
            <a:ext cx="11113" cy="15875"/>
          </a:xfrm>
          <a:custGeom>
            <a:avLst/>
            <a:gdLst/>
            <a:ahLst/>
            <a:cxnLst/>
            <a:rect l="l" t="t" r="r" b="b"/>
            <a:pathLst>
              <a:path w="22" h="40" extrusionOk="0">
                <a:moveTo>
                  <a:pt x="22" y="37"/>
                </a:moveTo>
                <a:lnTo>
                  <a:pt x="19" y="40"/>
                </a:lnTo>
                <a:lnTo>
                  <a:pt x="0" y="3"/>
                </a:lnTo>
                <a:lnTo>
                  <a:pt x="2" y="0"/>
                </a:lnTo>
                <a:lnTo>
                  <a:pt x="3" y="0"/>
                </a:lnTo>
                <a:lnTo>
                  <a:pt x="22" y="3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2973389" y="2941638"/>
            <a:ext cx="20637" cy="23812"/>
          </a:xfrm>
          <a:custGeom>
            <a:avLst/>
            <a:gdLst/>
            <a:ahLst/>
            <a:cxnLst/>
            <a:rect l="l" t="t" r="r" b="b"/>
            <a:pathLst>
              <a:path w="39" h="57" extrusionOk="0">
                <a:moveTo>
                  <a:pt x="39" y="54"/>
                </a:moveTo>
                <a:lnTo>
                  <a:pt x="37" y="57"/>
                </a:lnTo>
                <a:lnTo>
                  <a:pt x="0" y="2"/>
                </a:lnTo>
                <a:lnTo>
                  <a:pt x="2" y="0"/>
                </a:lnTo>
                <a:lnTo>
                  <a:pt x="39" y="5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2960689" y="2928939"/>
            <a:ext cx="14287" cy="14287"/>
          </a:xfrm>
          <a:custGeom>
            <a:avLst/>
            <a:gdLst/>
            <a:ahLst/>
            <a:cxnLst/>
            <a:rect l="l" t="t" r="r" b="b"/>
            <a:pathLst>
              <a:path w="27" h="36" extrusionOk="0">
                <a:moveTo>
                  <a:pt x="27" y="34"/>
                </a:moveTo>
                <a:lnTo>
                  <a:pt x="25" y="36"/>
                </a:lnTo>
                <a:lnTo>
                  <a:pt x="0" y="4"/>
                </a:lnTo>
                <a:lnTo>
                  <a:pt x="2" y="0"/>
                </a:lnTo>
                <a:lnTo>
                  <a:pt x="27" y="3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2959101" y="2928939"/>
            <a:ext cx="3175" cy="1587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4" y="1"/>
                </a:moveTo>
                <a:lnTo>
                  <a:pt x="2" y="5"/>
                </a:lnTo>
                <a:lnTo>
                  <a:pt x="0" y="4"/>
                </a:lnTo>
                <a:lnTo>
                  <a:pt x="0" y="3"/>
                </a:lnTo>
                <a:lnTo>
                  <a:pt x="2" y="0"/>
                </a:lnTo>
                <a:lnTo>
                  <a:pt x="4" y="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2959100" y="2927350"/>
            <a:ext cx="1588" cy="1588"/>
          </a:xfrm>
          <a:custGeom>
            <a:avLst/>
            <a:gdLst/>
            <a:ahLst/>
            <a:cxnLst/>
            <a:rect l="l" t="t" r="r" b="b"/>
            <a:pathLst>
              <a:path w="4" h="7" extrusionOk="0">
                <a:moveTo>
                  <a:pt x="4" y="4"/>
                </a:moveTo>
                <a:lnTo>
                  <a:pt x="2" y="7"/>
                </a:lnTo>
                <a:lnTo>
                  <a:pt x="0" y="3"/>
                </a:lnTo>
                <a:lnTo>
                  <a:pt x="3" y="0"/>
                </a:lnTo>
                <a:lnTo>
                  <a:pt x="4" y="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2941638" y="2903538"/>
            <a:ext cx="19050" cy="23812"/>
          </a:xfrm>
          <a:custGeom>
            <a:avLst/>
            <a:gdLst/>
            <a:ahLst/>
            <a:cxnLst/>
            <a:rect l="l" t="t" r="r" b="b"/>
            <a:pathLst>
              <a:path w="35" h="61" extrusionOk="0">
                <a:moveTo>
                  <a:pt x="35" y="58"/>
                </a:moveTo>
                <a:lnTo>
                  <a:pt x="32" y="61"/>
                </a:lnTo>
                <a:lnTo>
                  <a:pt x="0" y="2"/>
                </a:lnTo>
                <a:lnTo>
                  <a:pt x="3" y="0"/>
                </a:lnTo>
                <a:lnTo>
                  <a:pt x="35" y="58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2928939" y="2873375"/>
            <a:ext cx="14287" cy="31750"/>
          </a:xfrm>
          <a:custGeom>
            <a:avLst/>
            <a:gdLst/>
            <a:ahLst/>
            <a:cxnLst/>
            <a:rect l="l" t="t" r="r" b="b"/>
            <a:pathLst>
              <a:path w="26" h="78" extrusionOk="0">
                <a:moveTo>
                  <a:pt x="26" y="76"/>
                </a:moveTo>
                <a:lnTo>
                  <a:pt x="23" y="78"/>
                </a:lnTo>
                <a:lnTo>
                  <a:pt x="1" y="1"/>
                </a:lnTo>
                <a:lnTo>
                  <a:pt x="0" y="1"/>
                </a:lnTo>
                <a:lnTo>
                  <a:pt x="4" y="0"/>
                </a:lnTo>
                <a:lnTo>
                  <a:pt x="26" y="7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2925763" y="2862263"/>
            <a:ext cx="6350" cy="12700"/>
          </a:xfrm>
          <a:custGeom>
            <a:avLst/>
            <a:gdLst/>
            <a:ahLst/>
            <a:cxnLst/>
            <a:rect l="l" t="t" r="r" b="b"/>
            <a:pathLst>
              <a:path w="10" h="30" extrusionOk="0">
                <a:moveTo>
                  <a:pt x="10" y="29"/>
                </a:moveTo>
                <a:lnTo>
                  <a:pt x="6" y="30"/>
                </a:lnTo>
                <a:lnTo>
                  <a:pt x="0" y="1"/>
                </a:lnTo>
                <a:lnTo>
                  <a:pt x="4" y="0"/>
                </a:lnTo>
                <a:lnTo>
                  <a:pt x="10" y="2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2922588" y="2851151"/>
            <a:ext cx="6350" cy="11113"/>
          </a:xfrm>
          <a:custGeom>
            <a:avLst/>
            <a:gdLst/>
            <a:ahLst/>
            <a:cxnLst/>
            <a:rect l="l" t="t" r="r" b="b"/>
            <a:pathLst>
              <a:path w="10" h="30" extrusionOk="0">
                <a:moveTo>
                  <a:pt x="10" y="29"/>
                </a:moveTo>
                <a:lnTo>
                  <a:pt x="6" y="30"/>
                </a:lnTo>
                <a:lnTo>
                  <a:pt x="0" y="1"/>
                </a:lnTo>
                <a:lnTo>
                  <a:pt x="0" y="0"/>
                </a:lnTo>
                <a:lnTo>
                  <a:pt x="5" y="0"/>
                </a:lnTo>
                <a:lnTo>
                  <a:pt x="10" y="2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2914650" y="2803526"/>
            <a:ext cx="6350" cy="23813"/>
          </a:xfrm>
          <a:custGeom>
            <a:avLst/>
            <a:gdLst/>
            <a:ahLst/>
            <a:cxnLst/>
            <a:rect l="l" t="t" r="r" b="b"/>
            <a:pathLst>
              <a:path w="11" h="60" extrusionOk="0">
                <a:moveTo>
                  <a:pt x="11" y="60"/>
                </a:moveTo>
                <a:lnTo>
                  <a:pt x="7" y="60"/>
                </a:lnTo>
                <a:lnTo>
                  <a:pt x="0" y="0"/>
                </a:lnTo>
                <a:lnTo>
                  <a:pt x="4" y="0"/>
                </a:lnTo>
                <a:lnTo>
                  <a:pt x="11" y="6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2913064" y="2790825"/>
            <a:ext cx="3175" cy="12700"/>
          </a:xfrm>
          <a:custGeom>
            <a:avLst/>
            <a:gdLst/>
            <a:ahLst/>
            <a:cxnLst/>
            <a:rect l="l" t="t" r="r" b="b"/>
            <a:pathLst>
              <a:path w="7" h="29" extrusionOk="0">
                <a:moveTo>
                  <a:pt x="7" y="29"/>
                </a:moveTo>
                <a:lnTo>
                  <a:pt x="3" y="29"/>
                </a:lnTo>
                <a:lnTo>
                  <a:pt x="0" y="0"/>
                </a:lnTo>
                <a:lnTo>
                  <a:pt x="4" y="0"/>
                </a:lnTo>
                <a:lnTo>
                  <a:pt x="7" y="2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2911476" y="2779713"/>
            <a:ext cx="3175" cy="11112"/>
          </a:xfrm>
          <a:custGeom>
            <a:avLst/>
            <a:gdLst/>
            <a:ahLst/>
            <a:cxnLst/>
            <a:rect l="l" t="t" r="r" b="b"/>
            <a:pathLst>
              <a:path w="7" h="28" extrusionOk="0">
                <a:moveTo>
                  <a:pt x="7" y="28"/>
                </a:moveTo>
                <a:lnTo>
                  <a:pt x="3" y="28"/>
                </a:lnTo>
                <a:lnTo>
                  <a:pt x="0" y="0"/>
                </a:lnTo>
                <a:lnTo>
                  <a:pt x="4" y="0"/>
                </a:lnTo>
                <a:lnTo>
                  <a:pt x="7" y="28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2909889" y="2770189"/>
            <a:ext cx="3175" cy="9525"/>
          </a:xfrm>
          <a:custGeom>
            <a:avLst/>
            <a:gdLst/>
            <a:ahLst/>
            <a:cxnLst/>
            <a:rect l="l" t="t" r="r" b="b"/>
            <a:pathLst>
              <a:path w="7" h="27" extrusionOk="0">
                <a:moveTo>
                  <a:pt x="7" y="27"/>
                </a:moveTo>
                <a:lnTo>
                  <a:pt x="3" y="27"/>
                </a:lnTo>
                <a:lnTo>
                  <a:pt x="0" y="0"/>
                </a:lnTo>
                <a:lnTo>
                  <a:pt x="4" y="0"/>
                </a:lnTo>
                <a:lnTo>
                  <a:pt x="7" y="2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2908301" y="2759076"/>
            <a:ext cx="3175" cy="11113"/>
          </a:xfrm>
          <a:custGeom>
            <a:avLst/>
            <a:gdLst/>
            <a:ahLst/>
            <a:cxnLst/>
            <a:rect l="l" t="t" r="r" b="b"/>
            <a:pathLst>
              <a:path w="8" h="27" extrusionOk="0">
                <a:moveTo>
                  <a:pt x="8" y="27"/>
                </a:moveTo>
                <a:lnTo>
                  <a:pt x="4" y="27"/>
                </a:lnTo>
                <a:lnTo>
                  <a:pt x="0" y="0"/>
                </a:lnTo>
                <a:lnTo>
                  <a:pt x="4" y="0"/>
                </a:lnTo>
                <a:lnTo>
                  <a:pt x="8" y="2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2908300" y="2757489"/>
            <a:ext cx="1588" cy="1587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4" y="4"/>
                </a:move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2906714" y="2755900"/>
            <a:ext cx="3175" cy="1588"/>
          </a:xfrm>
          <a:custGeom>
            <a:avLst/>
            <a:gdLst/>
            <a:ahLst/>
            <a:cxnLst/>
            <a:rect l="l" t="t" r="r" b="b"/>
            <a:pathLst>
              <a:path w="5" h="6" extrusionOk="0">
                <a:moveTo>
                  <a:pt x="5" y="6"/>
                </a:moveTo>
                <a:lnTo>
                  <a:pt x="1" y="6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2905126" y="2749550"/>
            <a:ext cx="4763" cy="6350"/>
          </a:xfrm>
          <a:custGeom>
            <a:avLst/>
            <a:gdLst/>
            <a:ahLst/>
            <a:cxnLst/>
            <a:rect l="l" t="t" r="r" b="b"/>
            <a:pathLst>
              <a:path w="7" h="14" extrusionOk="0">
                <a:moveTo>
                  <a:pt x="7" y="14"/>
                </a:moveTo>
                <a:lnTo>
                  <a:pt x="3" y="14"/>
                </a:lnTo>
                <a:lnTo>
                  <a:pt x="0" y="0"/>
                </a:lnTo>
                <a:lnTo>
                  <a:pt x="5" y="0"/>
                </a:lnTo>
                <a:lnTo>
                  <a:pt x="7" y="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2903538" y="2738438"/>
            <a:ext cx="4762" cy="11112"/>
          </a:xfrm>
          <a:custGeom>
            <a:avLst/>
            <a:gdLst/>
            <a:ahLst/>
            <a:cxnLst/>
            <a:rect l="l" t="t" r="r" b="b"/>
            <a:pathLst>
              <a:path w="9" h="27" extrusionOk="0">
                <a:moveTo>
                  <a:pt x="9" y="27"/>
                </a:moveTo>
                <a:lnTo>
                  <a:pt x="4" y="27"/>
                </a:lnTo>
                <a:lnTo>
                  <a:pt x="0" y="0"/>
                </a:lnTo>
                <a:lnTo>
                  <a:pt x="4" y="0"/>
                </a:lnTo>
                <a:lnTo>
                  <a:pt x="9" y="2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901951" y="2730500"/>
            <a:ext cx="3175" cy="7938"/>
          </a:xfrm>
          <a:custGeom>
            <a:avLst/>
            <a:gdLst/>
            <a:ahLst/>
            <a:cxnLst/>
            <a:rect l="l" t="t" r="r" b="b"/>
            <a:pathLst>
              <a:path w="7" h="20" extrusionOk="0">
                <a:moveTo>
                  <a:pt x="7" y="20"/>
                </a:moveTo>
                <a:lnTo>
                  <a:pt x="3" y="20"/>
                </a:lnTo>
                <a:lnTo>
                  <a:pt x="0" y="0"/>
                </a:lnTo>
                <a:lnTo>
                  <a:pt x="4" y="0"/>
                </a:lnTo>
                <a:lnTo>
                  <a:pt x="7" y="2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2900364" y="2722564"/>
            <a:ext cx="3175" cy="7937"/>
          </a:xfrm>
          <a:custGeom>
            <a:avLst/>
            <a:gdLst/>
            <a:ahLst/>
            <a:cxnLst/>
            <a:rect l="l" t="t" r="r" b="b"/>
            <a:pathLst>
              <a:path w="7" h="22" extrusionOk="0">
                <a:moveTo>
                  <a:pt x="7" y="22"/>
                </a:moveTo>
                <a:lnTo>
                  <a:pt x="3" y="22"/>
                </a:lnTo>
                <a:lnTo>
                  <a:pt x="0" y="0"/>
                </a:lnTo>
                <a:lnTo>
                  <a:pt x="4" y="0"/>
                </a:lnTo>
                <a:lnTo>
                  <a:pt x="7" y="2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2895600" y="2693989"/>
            <a:ext cx="6350" cy="28575"/>
          </a:xfrm>
          <a:custGeom>
            <a:avLst/>
            <a:gdLst/>
            <a:ahLst/>
            <a:cxnLst/>
            <a:rect l="l" t="t" r="r" b="b"/>
            <a:pathLst>
              <a:path w="12" h="72" extrusionOk="0">
                <a:moveTo>
                  <a:pt x="12" y="72"/>
                </a:moveTo>
                <a:lnTo>
                  <a:pt x="8" y="72"/>
                </a:lnTo>
                <a:lnTo>
                  <a:pt x="0" y="0"/>
                </a:lnTo>
                <a:lnTo>
                  <a:pt x="4" y="0"/>
                </a:lnTo>
                <a:lnTo>
                  <a:pt x="12" y="7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2895601" y="2684464"/>
            <a:ext cx="3175" cy="9525"/>
          </a:xfrm>
          <a:custGeom>
            <a:avLst/>
            <a:gdLst/>
            <a:ahLst/>
            <a:cxnLst/>
            <a:rect l="l" t="t" r="r" b="b"/>
            <a:pathLst>
              <a:path w="5" h="23" extrusionOk="0">
                <a:moveTo>
                  <a:pt x="5" y="23"/>
                </a:moveTo>
                <a:lnTo>
                  <a:pt x="1" y="23"/>
                </a:lnTo>
                <a:lnTo>
                  <a:pt x="0" y="0"/>
                </a:lnTo>
                <a:lnTo>
                  <a:pt x="4" y="0"/>
                </a:lnTo>
                <a:lnTo>
                  <a:pt x="5" y="2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2895601" y="2659063"/>
            <a:ext cx="4763" cy="25400"/>
          </a:xfrm>
          <a:custGeom>
            <a:avLst/>
            <a:gdLst/>
            <a:ahLst/>
            <a:cxnLst/>
            <a:rect l="l" t="t" r="r" b="b"/>
            <a:pathLst>
              <a:path w="9" h="63" extrusionOk="0">
                <a:moveTo>
                  <a:pt x="4" y="63"/>
                </a:moveTo>
                <a:lnTo>
                  <a:pt x="0" y="63"/>
                </a:lnTo>
                <a:lnTo>
                  <a:pt x="5" y="1"/>
                </a:lnTo>
                <a:lnTo>
                  <a:pt x="6" y="0"/>
                </a:lnTo>
                <a:lnTo>
                  <a:pt x="9" y="2"/>
                </a:lnTo>
                <a:lnTo>
                  <a:pt x="4" y="6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2898776" y="2652714"/>
            <a:ext cx="4763" cy="7937"/>
          </a:xfrm>
          <a:custGeom>
            <a:avLst/>
            <a:gdLst/>
            <a:ahLst/>
            <a:cxnLst/>
            <a:rect l="l" t="t" r="r" b="b"/>
            <a:pathLst>
              <a:path w="10" h="17" extrusionOk="0">
                <a:moveTo>
                  <a:pt x="3" y="17"/>
                </a:moveTo>
                <a:lnTo>
                  <a:pt x="0" y="15"/>
                </a:lnTo>
                <a:lnTo>
                  <a:pt x="8" y="1"/>
                </a:lnTo>
                <a:lnTo>
                  <a:pt x="9" y="0"/>
                </a:lnTo>
                <a:lnTo>
                  <a:pt x="10" y="5"/>
                </a:lnTo>
                <a:lnTo>
                  <a:pt x="3" y="1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2903538" y="2652714"/>
            <a:ext cx="6350" cy="3175"/>
          </a:xfrm>
          <a:custGeom>
            <a:avLst/>
            <a:gdLst/>
            <a:ahLst/>
            <a:cxnLst/>
            <a:rect l="l" t="t" r="r" b="b"/>
            <a:pathLst>
              <a:path w="11" h="6" extrusionOk="0">
                <a:moveTo>
                  <a:pt x="1" y="6"/>
                </a:moveTo>
                <a:lnTo>
                  <a:pt x="0" y="1"/>
                </a:lnTo>
                <a:lnTo>
                  <a:pt x="8" y="0"/>
                </a:lnTo>
                <a:lnTo>
                  <a:pt x="11" y="2"/>
                </a:lnTo>
                <a:lnTo>
                  <a:pt x="10" y="4"/>
                </a:lnTo>
                <a:lnTo>
                  <a:pt x="1" y="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2908301" y="2646364"/>
            <a:ext cx="4763" cy="7937"/>
          </a:xfrm>
          <a:custGeom>
            <a:avLst/>
            <a:gdLst/>
            <a:ahLst/>
            <a:cxnLst/>
            <a:rect l="l" t="t" r="r" b="b"/>
            <a:pathLst>
              <a:path w="9" h="20" extrusionOk="0">
                <a:moveTo>
                  <a:pt x="3" y="20"/>
                </a:moveTo>
                <a:lnTo>
                  <a:pt x="0" y="18"/>
                </a:lnTo>
                <a:lnTo>
                  <a:pt x="6" y="0"/>
                </a:lnTo>
                <a:lnTo>
                  <a:pt x="9" y="3"/>
                </a:lnTo>
                <a:lnTo>
                  <a:pt x="3" y="2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2911475" y="2644776"/>
            <a:ext cx="1588" cy="3175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3" y="5"/>
                </a:moveTo>
                <a:lnTo>
                  <a:pt x="0" y="2"/>
                </a:lnTo>
                <a:lnTo>
                  <a:pt x="2" y="0"/>
                </a:lnTo>
                <a:lnTo>
                  <a:pt x="5" y="2"/>
                </a:lnTo>
                <a:lnTo>
                  <a:pt x="4" y="2"/>
                </a:lnTo>
                <a:lnTo>
                  <a:pt x="3" y="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2911475" y="2628901"/>
            <a:ext cx="6350" cy="17463"/>
          </a:xfrm>
          <a:custGeom>
            <a:avLst/>
            <a:gdLst/>
            <a:ahLst/>
            <a:cxnLst/>
            <a:rect l="l" t="t" r="r" b="b"/>
            <a:pathLst>
              <a:path w="12" h="43" extrusionOk="0">
                <a:moveTo>
                  <a:pt x="3" y="43"/>
                </a:moveTo>
                <a:lnTo>
                  <a:pt x="0" y="41"/>
                </a:lnTo>
                <a:lnTo>
                  <a:pt x="8" y="1"/>
                </a:lnTo>
                <a:lnTo>
                  <a:pt x="9" y="0"/>
                </a:lnTo>
                <a:lnTo>
                  <a:pt x="12" y="2"/>
                </a:lnTo>
                <a:lnTo>
                  <a:pt x="3" y="4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2916239" y="2619376"/>
            <a:ext cx="7937" cy="11113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3" y="25"/>
                </a:moveTo>
                <a:lnTo>
                  <a:pt x="0" y="23"/>
                </a:lnTo>
                <a:lnTo>
                  <a:pt x="11" y="1"/>
                </a:lnTo>
                <a:lnTo>
                  <a:pt x="12" y="0"/>
                </a:lnTo>
                <a:lnTo>
                  <a:pt x="13" y="5"/>
                </a:lnTo>
                <a:lnTo>
                  <a:pt x="3" y="2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2922589" y="2619376"/>
            <a:ext cx="3175" cy="3175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1" y="5"/>
                </a:move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5" y="4"/>
                </a:lnTo>
                <a:lnTo>
                  <a:pt x="1" y="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2924175" y="2614613"/>
            <a:ext cx="7938" cy="6350"/>
          </a:xfrm>
          <a:custGeom>
            <a:avLst/>
            <a:gdLst/>
            <a:ahLst/>
            <a:cxnLst/>
            <a:rect l="l" t="t" r="r" b="b"/>
            <a:pathLst>
              <a:path w="14" h="16" extrusionOk="0">
                <a:moveTo>
                  <a:pt x="3" y="16"/>
                </a:moveTo>
                <a:lnTo>
                  <a:pt x="0" y="13"/>
                </a:lnTo>
                <a:lnTo>
                  <a:pt x="12" y="0"/>
                </a:lnTo>
                <a:lnTo>
                  <a:pt x="14" y="2"/>
                </a:lnTo>
                <a:lnTo>
                  <a:pt x="3" y="1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2935289" y="2603500"/>
            <a:ext cx="1587" cy="6350"/>
          </a:xfrm>
          <a:custGeom>
            <a:avLst/>
            <a:gdLst/>
            <a:ahLst/>
            <a:cxnLst/>
            <a:rect l="l" t="t" r="r" b="b"/>
            <a:pathLst>
              <a:path w="4" h="14" extrusionOk="0">
                <a:moveTo>
                  <a:pt x="4" y="14"/>
                </a:moveTo>
                <a:lnTo>
                  <a:pt x="0" y="13"/>
                </a:lnTo>
                <a:lnTo>
                  <a:pt x="0" y="1"/>
                </a:lnTo>
                <a:lnTo>
                  <a:pt x="1" y="0"/>
                </a:lnTo>
                <a:lnTo>
                  <a:pt x="4" y="3"/>
                </a:lnTo>
                <a:lnTo>
                  <a:pt x="4" y="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2935288" y="2592388"/>
            <a:ext cx="11112" cy="12700"/>
          </a:xfrm>
          <a:custGeom>
            <a:avLst/>
            <a:gdLst/>
            <a:ahLst/>
            <a:cxnLst/>
            <a:rect l="l" t="t" r="r" b="b"/>
            <a:pathLst>
              <a:path w="19" h="32" extrusionOk="0">
                <a:moveTo>
                  <a:pt x="3" y="32"/>
                </a:moveTo>
                <a:lnTo>
                  <a:pt x="0" y="29"/>
                </a:lnTo>
                <a:lnTo>
                  <a:pt x="16" y="0"/>
                </a:lnTo>
                <a:lnTo>
                  <a:pt x="19" y="2"/>
                </a:lnTo>
                <a:lnTo>
                  <a:pt x="3" y="3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2944814" y="2589214"/>
            <a:ext cx="3175" cy="3175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3" y="8"/>
                </a:moveTo>
                <a:lnTo>
                  <a:pt x="0" y="6"/>
                </a:lnTo>
                <a:lnTo>
                  <a:pt x="6" y="2"/>
                </a:lnTo>
                <a:lnTo>
                  <a:pt x="7" y="0"/>
                </a:lnTo>
                <a:lnTo>
                  <a:pt x="8" y="6"/>
                </a:lnTo>
                <a:lnTo>
                  <a:pt x="3" y="8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2947988" y="2589214"/>
            <a:ext cx="6350" cy="3175"/>
          </a:xfrm>
          <a:custGeom>
            <a:avLst/>
            <a:gdLst/>
            <a:ahLst/>
            <a:cxnLst/>
            <a:rect l="l" t="t" r="r" b="b"/>
            <a:pathLst>
              <a:path w="12" h="6" extrusionOk="0">
                <a:moveTo>
                  <a:pt x="1" y="6"/>
                </a:moveTo>
                <a:lnTo>
                  <a:pt x="0" y="0"/>
                </a:lnTo>
                <a:lnTo>
                  <a:pt x="11" y="0"/>
                </a:lnTo>
                <a:lnTo>
                  <a:pt x="12" y="2"/>
                </a:lnTo>
                <a:lnTo>
                  <a:pt x="11" y="6"/>
                </a:lnTo>
                <a:lnTo>
                  <a:pt x="1" y="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"/>
          <p:cNvSpPr/>
          <p:nvPr/>
        </p:nvSpPr>
        <p:spPr>
          <a:xfrm>
            <a:off x="2954339" y="2590801"/>
            <a:ext cx="65087" cy="30163"/>
          </a:xfrm>
          <a:custGeom>
            <a:avLst/>
            <a:gdLst/>
            <a:ahLst/>
            <a:cxnLst/>
            <a:rect l="l" t="t" r="r" b="b"/>
            <a:pathLst>
              <a:path w="125" h="77" extrusionOk="0">
                <a:moveTo>
                  <a:pt x="0" y="4"/>
                </a:moveTo>
                <a:lnTo>
                  <a:pt x="1" y="0"/>
                </a:lnTo>
                <a:lnTo>
                  <a:pt x="125" y="73"/>
                </a:lnTo>
                <a:lnTo>
                  <a:pt x="123" y="77"/>
                </a:lnTo>
                <a:lnTo>
                  <a:pt x="0" y="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"/>
          <p:cNvSpPr/>
          <p:nvPr/>
        </p:nvSpPr>
        <p:spPr>
          <a:xfrm>
            <a:off x="3019425" y="2619375"/>
            <a:ext cx="14288" cy="14288"/>
          </a:xfrm>
          <a:custGeom>
            <a:avLst/>
            <a:gdLst/>
            <a:ahLst/>
            <a:cxnLst/>
            <a:rect l="l" t="t" r="r" b="b"/>
            <a:pathLst>
              <a:path w="27" h="36" extrusionOk="0">
                <a:moveTo>
                  <a:pt x="0" y="4"/>
                </a:moveTo>
                <a:lnTo>
                  <a:pt x="2" y="0"/>
                </a:lnTo>
                <a:lnTo>
                  <a:pt x="26" y="33"/>
                </a:lnTo>
                <a:lnTo>
                  <a:pt x="27" y="34"/>
                </a:lnTo>
                <a:lnTo>
                  <a:pt x="24" y="36"/>
                </a:lnTo>
                <a:lnTo>
                  <a:pt x="0" y="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"/>
          <p:cNvSpPr/>
          <p:nvPr/>
        </p:nvSpPr>
        <p:spPr>
          <a:xfrm>
            <a:off x="3032126" y="2633664"/>
            <a:ext cx="3175" cy="7937"/>
          </a:xfrm>
          <a:custGeom>
            <a:avLst/>
            <a:gdLst/>
            <a:ahLst/>
            <a:cxnLst/>
            <a:rect l="l" t="t" r="r" b="b"/>
            <a:pathLst>
              <a:path w="8" h="20" extrusionOk="0">
                <a:moveTo>
                  <a:pt x="0" y="2"/>
                </a:moveTo>
                <a:lnTo>
                  <a:pt x="3" y="0"/>
                </a:lnTo>
                <a:lnTo>
                  <a:pt x="8" y="19"/>
                </a:lnTo>
                <a:lnTo>
                  <a:pt x="4" y="20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3033714" y="2640013"/>
            <a:ext cx="7937" cy="17462"/>
          </a:xfrm>
          <a:custGeom>
            <a:avLst/>
            <a:gdLst/>
            <a:ahLst/>
            <a:cxnLst/>
            <a:rect l="l" t="t" r="r" b="b"/>
            <a:pathLst>
              <a:path w="15" h="45" extrusionOk="0">
                <a:moveTo>
                  <a:pt x="0" y="1"/>
                </a:moveTo>
                <a:lnTo>
                  <a:pt x="4" y="0"/>
                </a:lnTo>
                <a:lnTo>
                  <a:pt x="15" y="44"/>
                </a:lnTo>
                <a:lnTo>
                  <a:pt x="10" y="45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3038476" y="2657476"/>
            <a:ext cx="4763" cy="4763"/>
          </a:xfrm>
          <a:custGeom>
            <a:avLst/>
            <a:gdLst/>
            <a:ahLst/>
            <a:cxnLst/>
            <a:rect l="l" t="t" r="r" b="b"/>
            <a:pathLst>
              <a:path w="7" h="12" extrusionOk="0">
                <a:moveTo>
                  <a:pt x="0" y="1"/>
                </a:moveTo>
                <a:lnTo>
                  <a:pt x="5" y="0"/>
                </a:lnTo>
                <a:lnTo>
                  <a:pt x="7" y="10"/>
                </a:lnTo>
                <a:lnTo>
                  <a:pt x="3" y="12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"/>
          <p:cNvSpPr/>
          <p:nvPr/>
        </p:nvSpPr>
        <p:spPr>
          <a:xfrm>
            <a:off x="3040063" y="2662238"/>
            <a:ext cx="4762" cy="12700"/>
          </a:xfrm>
          <a:custGeom>
            <a:avLst/>
            <a:gdLst/>
            <a:ahLst/>
            <a:cxnLst/>
            <a:rect l="l" t="t" r="r" b="b"/>
            <a:pathLst>
              <a:path w="9" h="32" extrusionOk="0">
                <a:moveTo>
                  <a:pt x="0" y="2"/>
                </a:moveTo>
                <a:lnTo>
                  <a:pt x="4" y="0"/>
                </a:lnTo>
                <a:lnTo>
                  <a:pt x="9" y="32"/>
                </a:lnTo>
                <a:lnTo>
                  <a:pt x="5" y="3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"/>
          <p:cNvSpPr/>
          <p:nvPr/>
        </p:nvSpPr>
        <p:spPr>
          <a:xfrm>
            <a:off x="3043239" y="2674939"/>
            <a:ext cx="3175" cy="15875"/>
          </a:xfrm>
          <a:custGeom>
            <a:avLst/>
            <a:gdLst/>
            <a:ahLst/>
            <a:cxnLst/>
            <a:rect l="l" t="t" r="r" b="b"/>
            <a:pathLst>
              <a:path w="5" h="43" extrusionOk="0">
                <a:moveTo>
                  <a:pt x="0" y="0"/>
                </a:moveTo>
                <a:lnTo>
                  <a:pt x="4" y="0"/>
                </a:lnTo>
                <a:lnTo>
                  <a:pt x="5" y="43"/>
                </a:lnTo>
                <a:lnTo>
                  <a:pt x="1" y="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3043239" y="2690813"/>
            <a:ext cx="28575" cy="152400"/>
          </a:xfrm>
          <a:custGeom>
            <a:avLst/>
            <a:gdLst/>
            <a:ahLst/>
            <a:cxnLst/>
            <a:rect l="l" t="t" r="r" b="b"/>
            <a:pathLst>
              <a:path w="53" h="382" extrusionOk="0">
                <a:moveTo>
                  <a:pt x="0" y="0"/>
                </a:moveTo>
                <a:lnTo>
                  <a:pt x="4" y="0"/>
                </a:lnTo>
                <a:lnTo>
                  <a:pt x="53" y="382"/>
                </a:lnTo>
                <a:lnTo>
                  <a:pt x="49" y="3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"/>
          <p:cNvSpPr/>
          <p:nvPr/>
        </p:nvSpPr>
        <p:spPr>
          <a:xfrm>
            <a:off x="3070226" y="2843214"/>
            <a:ext cx="3175" cy="14287"/>
          </a:xfrm>
          <a:custGeom>
            <a:avLst/>
            <a:gdLst/>
            <a:ahLst/>
            <a:cxnLst/>
            <a:rect l="l" t="t" r="r" b="b"/>
            <a:pathLst>
              <a:path w="8" h="34" extrusionOk="0">
                <a:moveTo>
                  <a:pt x="0" y="0"/>
                </a:moveTo>
                <a:lnTo>
                  <a:pt x="4" y="0"/>
                </a:lnTo>
                <a:lnTo>
                  <a:pt x="8" y="34"/>
                </a:lnTo>
                <a:lnTo>
                  <a:pt x="4" y="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"/>
          <p:cNvSpPr/>
          <p:nvPr/>
        </p:nvSpPr>
        <p:spPr>
          <a:xfrm>
            <a:off x="3071813" y="2857500"/>
            <a:ext cx="4762" cy="14288"/>
          </a:xfrm>
          <a:custGeom>
            <a:avLst/>
            <a:gdLst/>
            <a:ahLst/>
            <a:cxnLst/>
            <a:rect l="l" t="t" r="r" b="b"/>
            <a:pathLst>
              <a:path w="8" h="36" extrusionOk="0">
                <a:moveTo>
                  <a:pt x="0" y="0"/>
                </a:moveTo>
                <a:lnTo>
                  <a:pt x="4" y="0"/>
                </a:lnTo>
                <a:lnTo>
                  <a:pt x="8" y="36"/>
                </a:lnTo>
                <a:lnTo>
                  <a:pt x="4" y="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"/>
          <p:cNvSpPr/>
          <p:nvPr/>
        </p:nvSpPr>
        <p:spPr>
          <a:xfrm>
            <a:off x="3073401" y="2871788"/>
            <a:ext cx="4763" cy="12700"/>
          </a:xfrm>
          <a:custGeom>
            <a:avLst/>
            <a:gdLst/>
            <a:ahLst/>
            <a:cxnLst/>
            <a:rect l="l" t="t" r="r" b="b"/>
            <a:pathLst>
              <a:path w="7" h="35" extrusionOk="0">
                <a:moveTo>
                  <a:pt x="0" y="0"/>
                </a:moveTo>
                <a:lnTo>
                  <a:pt x="4" y="0"/>
                </a:lnTo>
                <a:lnTo>
                  <a:pt x="7" y="35"/>
                </a:lnTo>
                <a:lnTo>
                  <a:pt x="3" y="3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"/>
          <p:cNvSpPr/>
          <p:nvPr/>
        </p:nvSpPr>
        <p:spPr>
          <a:xfrm>
            <a:off x="3074988" y="2884489"/>
            <a:ext cx="4762" cy="14287"/>
          </a:xfrm>
          <a:custGeom>
            <a:avLst/>
            <a:gdLst/>
            <a:ahLst/>
            <a:cxnLst/>
            <a:rect l="l" t="t" r="r" b="b"/>
            <a:pathLst>
              <a:path w="7" h="34" extrusionOk="0">
                <a:moveTo>
                  <a:pt x="0" y="0"/>
                </a:moveTo>
                <a:lnTo>
                  <a:pt x="4" y="0"/>
                </a:lnTo>
                <a:lnTo>
                  <a:pt x="7" y="33"/>
                </a:lnTo>
                <a:lnTo>
                  <a:pt x="7" y="34"/>
                </a:lnTo>
                <a:lnTo>
                  <a:pt x="2" y="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3071814" y="2898775"/>
            <a:ext cx="7937" cy="14288"/>
          </a:xfrm>
          <a:custGeom>
            <a:avLst/>
            <a:gdLst/>
            <a:ahLst/>
            <a:cxnLst/>
            <a:rect l="l" t="t" r="r" b="b"/>
            <a:pathLst>
              <a:path w="14" h="39" extrusionOk="0">
                <a:moveTo>
                  <a:pt x="9" y="0"/>
                </a:moveTo>
                <a:lnTo>
                  <a:pt x="14" y="1"/>
                </a:lnTo>
                <a:lnTo>
                  <a:pt x="3" y="39"/>
                </a:lnTo>
                <a:lnTo>
                  <a:pt x="0" y="36"/>
                </a:lnTo>
                <a:lnTo>
                  <a:pt x="9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3068638" y="2911475"/>
            <a:ext cx="4762" cy="6350"/>
          </a:xfrm>
          <a:custGeom>
            <a:avLst/>
            <a:gdLst/>
            <a:ahLst/>
            <a:cxnLst/>
            <a:rect l="l" t="t" r="r" b="b"/>
            <a:pathLst>
              <a:path w="9" h="14" extrusionOk="0">
                <a:moveTo>
                  <a:pt x="6" y="0"/>
                </a:moveTo>
                <a:lnTo>
                  <a:pt x="9" y="3"/>
                </a:lnTo>
                <a:lnTo>
                  <a:pt x="3" y="13"/>
                </a:lnTo>
                <a:lnTo>
                  <a:pt x="1" y="14"/>
                </a:lnTo>
                <a:lnTo>
                  <a:pt x="0" y="9"/>
                </a:lnTo>
                <a:lnTo>
                  <a:pt x="6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3067050" y="2916239"/>
            <a:ext cx="1588" cy="1587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0"/>
                </a:moveTo>
                <a:lnTo>
                  <a:pt x="3" y="5"/>
                </a:lnTo>
                <a:lnTo>
                  <a:pt x="1" y="5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"/>
          <p:cNvSpPr/>
          <p:nvPr/>
        </p:nvSpPr>
        <p:spPr>
          <a:xfrm>
            <a:off x="3067050" y="2916239"/>
            <a:ext cx="1588" cy="1587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1" y="0"/>
                </a:moveTo>
                <a:lnTo>
                  <a:pt x="2" y="2"/>
                </a:lnTo>
                <a:lnTo>
                  <a:pt x="3" y="3"/>
                </a:lnTo>
                <a:lnTo>
                  <a:pt x="2" y="4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3065464" y="2916239"/>
            <a:ext cx="3175" cy="1587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2" y="0"/>
                </a:moveTo>
                <a:lnTo>
                  <a:pt x="4" y="2"/>
                </a:lnTo>
                <a:lnTo>
                  <a:pt x="3" y="4"/>
                </a:lnTo>
                <a:lnTo>
                  <a:pt x="2" y="2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3065464" y="2917825"/>
            <a:ext cx="3175" cy="1588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4" y="3"/>
                </a:lnTo>
                <a:lnTo>
                  <a:pt x="3" y="4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"/>
          <p:cNvSpPr/>
          <p:nvPr/>
        </p:nvSpPr>
        <p:spPr>
          <a:xfrm>
            <a:off x="3051176" y="2917825"/>
            <a:ext cx="15875" cy="14288"/>
          </a:xfrm>
          <a:custGeom>
            <a:avLst/>
            <a:gdLst/>
            <a:ahLst/>
            <a:cxnLst/>
            <a:rect l="l" t="t" r="r" b="b"/>
            <a:pathLst>
              <a:path w="30" h="34" extrusionOk="0">
                <a:moveTo>
                  <a:pt x="27" y="0"/>
                </a:moveTo>
                <a:lnTo>
                  <a:pt x="30" y="2"/>
                </a:lnTo>
                <a:lnTo>
                  <a:pt x="4" y="34"/>
                </a:lnTo>
                <a:lnTo>
                  <a:pt x="0" y="33"/>
                </a:lnTo>
                <a:lnTo>
                  <a:pt x="1" y="32"/>
                </a:lnTo>
                <a:lnTo>
                  <a:pt x="27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3048000" y="2954339"/>
            <a:ext cx="1588" cy="9525"/>
          </a:xfrm>
          <a:custGeom>
            <a:avLst/>
            <a:gdLst/>
            <a:ahLst/>
            <a:cxnLst/>
            <a:rect l="l" t="t" r="r" b="b"/>
            <a:pathLst>
              <a:path w="4" h="25" extrusionOk="0">
                <a:moveTo>
                  <a:pt x="0" y="0"/>
                </a:moveTo>
                <a:lnTo>
                  <a:pt x="4" y="0"/>
                </a:lnTo>
                <a:lnTo>
                  <a:pt x="4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3048001" y="2963864"/>
            <a:ext cx="3175" cy="9525"/>
          </a:xfrm>
          <a:custGeom>
            <a:avLst/>
            <a:gdLst/>
            <a:ahLst/>
            <a:cxnLst/>
            <a:rect l="l" t="t" r="r" b="b"/>
            <a:pathLst>
              <a:path w="5" h="25" extrusionOk="0">
                <a:moveTo>
                  <a:pt x="0" y="0"/>
                </a:moveTo>
                <a:lnTo>
                  <a:pt x="4" y="0"/>
                </a:lnTo>
                <a:lnTo>
                  <a:pt x="5" y="24"/>
                </a:lnTo>
                <a:lnTo>
                  <a:pt x="1" y="25"/>
                </a:lnTo>
                <a:lnTo>
                  <a:pt x="1" y="2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3048000" y="2973388"/>
            <a:ext cx="14288" cy="44450"/>
          </a:xfrm>
          <a:custGeom>
            <a:avLst/>
            <a:gdLst/>
            <a:ahLst/>
            <a:cxnLst/>
            <a:rect l="l" t="t" r="r" b="b"/>
            <a:pathLst>
              <a:path w="27" h="110" extrusionOk="0">
                <a:moveTo>
                  <a:pt x="0" y="1"/>
                </a:moveTo>
                <a:lnTo>
                  <a:pt x="4" y="0"/>
                </a:lnTo>
                <a:lnTo>
                  <a:pt x="27" y="110"/>
                </a:lnTo>
                <a:lnTo>
                  <a:pt x="23" y="11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3060701" y="3028950"/>
            <a:ext cx="3175" cy="26988"/>
          </a:xfrm>
          <a:custGeom>
            <a:avLst/>
            <a:gdLst/>
            <a:ahLst/>
            <a:cxnLst/>
            <a:rect l="l" t="t" r="r" b="b"/>
            <a:pathLst>
              <a:path w="5" h="68" extrusionOk="0">
                <a:moveTo>
                  <a:pt x="1" y="0"/>
                </a:moveTo>
                <a:lnTo>
                  <a:pt x="5" y="0"/>
                </a:lnTo>
                <a:lnTo>
                  <a:pt x="4" y="68"/>
                </a:lnTo>
                <a:lnTo>
                  <a:pt x="0" y="68"/>
                </a:lnTo>
                <a:lnTo>
                  <a:pt x="1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3055938" y="3055939"/>
            <a:ext cx="6350" cy="47625"/>
          </a:xfrm>
          <a:custGeom>
            <a:avLst/>
            <a:gdLst/>
            <a:ahLst/>
            <a:cxnLst/>
            <a:rect l="l" t="t" r="r" b="b"/>
            <a:pathLst>
              <a:path w="12" h="116" extrusionOk="0">
                <a:moveTo>
                  <a:pt x="8" y="0"/>
                </a:moveTo>
                <a:lnTo>
                  <a:pt x="12" y="0"/>
                </a:lnTo>
                <a:lnTo>
                  <a:pt x="4" y="115"/>
                </a:lnTo>
                <a:lnTo>
                  <a:pt x="4" y="116"/>
                </a:lnTo>
                <a:lnTo>
                  <a:pt x="0" y="115"/>
                </a:lnTo>
                <a:lnTo>
                  <a:pt x="8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"/>
          <p:cNvSpPr/>
          <p:nvPr/>
        </p:nvSpPr>
        <p:spPr>
          <a:xfrm>
            <a:off x="3048001" y="3101976"/>
            <a:ext cx="11113" cy="28575"/>
          </a:xfrm>
          <a:custGeom>
            <a:avLst/>
            <a:gdLst/>
            <a:ahLst/>
            <a:cxnLst/>
            <a:rect l="l" t="t" r="r" b="b"/>
            <a:pathLst>
              <a:path w="19" h="72" extrusionOk="0">
                <a:moveTo>
                  <a:pt x="15" y="0"/>
                </a:moveTo>
                <a:lnTo>
                  <a:pt x="19" y="1"/>
                </a:lnTo>
                <a:lnTo>
                  <a:pt x="4" y="72"/>
                </a:lnTo>
                <a:lnTo>
                  <a:pt x="0" y="72"/>
                </a:lnTo>
                <a:lnTo>
                  <a:pt x="15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3048001" y="3130551"/>
            <a:ext cx="3175" cy="3175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0" y="0"/>
                </a:moveTo>
                <a:lnTo>
                  <a:pt x="4" y="0"/>
                </a:lnTo>
                <a:lnTo>
                  <a:pt x="4" y="5"/>
                </a:lnTo>
                <a:lnTo>
                  <a:pt x="4" y="6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"/>
          <p:cNvSpPr/>
          <p:nvPr/>
        </p:nvSpPr>
        <p:spPr>
          <a:xfrm>
            <a:off x="3048001" y="3133725"/>
            <a:ext cx="3175" cy="1588"/>
          </a:xfrm>
          <a:custGeom>
            <a:avLst/>
            <a:gdLst/>
            <a:ahLst/>
            <a:cxnLst/>
            <a:rect l="l" t="t" r="r" b="b"/>
            <a:pathLst>
              <a:path w="4" h="7" extrusionOk="0">
                <a:moveTo>
                  <a:pt x="0" y="0"/>
                </a:moveTo>
                <a:lnTo>
                  <a:pt x="4" y="1"/>
                </a:lnTo>
                <a:lnTo>
                  <a:pt x="3" y="5"/>
                </a:lnTo>
                <a:lnTo>
                  <a:pt x="1" y="7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"/>
          <p:cNvSpPr/>
          <p:nvPr/>
        </p:nvSpPr>
        <p:spPr>
          <a:xfrm>
            <a:off x="3040064" y="3133726"/>
            <a:ext cx="9525" cy="3175"/>
          </a:xfrm>
          <a:custGeom>
            <a:avLst/>
            <a:gdLst/>
            <a:ahLst/>
            <a:cxnLst/>
            <a:rect l="l" t="t" r="r" b="b"/>
            <a:pathLst>
              <a:path w="18" h="8" extrusionOk="0">
                <a:moveTo>
                  <a:pt x="17" y="0"/>
                </a:moveTo>
                <a:lnTo>
                  <a:pt x="18" y="4"/>
                </a:lnTo>
                <a:lnTo>
                  <a:pt x="3" y="8"/>
                </a:lnTo>
                <a:lnTo>
                  <a:pt x="0" y="4"/>
                </a:lnTo>
                <a:lnTo>
                  <a:pt x="2" y="2"/>
                </a:lnTo>
                <a:lnTo>
                  <a:pt x="17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"/>
          <p:cNvSpPr/>
          <p:nvPr/>
        </p:nvSpPr>
        <p:spPr>
          <a:xfrm>
            <a:off x="3038476" y="3135314"/>
            <a:ext cx="3175" cy="1587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2" y="0"/>
                </a:moveTo>
                <a:lnTo>
                  <a:pt x="5" y="4"/>
                </a:lnTo>
                <a:lnTo>
                  <a:pt x="2" y="4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"/>
          <p:cNvSpPr/>
          <p:nvPr/>
        </p:nvSpPr>
        <p:spPr>
          <a:xfrm>
            <a:off x="2986089" y="3114676"/>
            <a:ext cx="26987" cy="30163"/>
          </a:xfrm>
          <a:custGeom>
            <a:avLst/>
            <a:gdLst/>
            <a:ahLst/>
            <a:cxnLst/>
            <a:rect l="l" t="t" r="r" b="b"/>
            <a:pathLst>
              <a:path w="52" h="74" extrusionOk="0">
                <a:moveTo>
                  <a:pt x="52" y="72"/>
                </a:moveTo>
                <a:lnTo>
                  <a:pt x="50" y="74"/>
                </a:lnTo>
                <a:lnTo>
                  <a:pt x="1" y="3"/>
                </a:lnTo>
                <a:lnTo>
                  <a:pt x="0" y="3"/>
                </a:lnTo>
                <a:lnTo>
                  <a:pt x="4" y="0"/>
                </a:lnTo>
                <a:lnTo>
                  <a:pt x="52" y="7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A silver robot on a yellow background">
            <a:extLst>
              <a:ext uri="{FF2B5EF4-FFF2-40B4-BE49-F238E27FC236}">
                <a16:creationId xmlns:a16="http://schemas.microsoft.com/office/drawing/2014/main" id="{9CCF324B-45CD-9C89-FD58-6374D53EB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83" y="1470000"/>
            <a:ext cx="5646386" cy="4365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D01649-9063-6BC1-4399-0F8E29823F62}"/>
              </a:ext>
            </a:extLst>
          </p:cNvPr>
          <p:cNvSpPr txBox="1"/>
          <p:nvPr/>
        </p:nvSpPr>
        <p:spPr>
          <a:xfrm>
            <a:off x="182600" y="1363864"/>
            <a:ext cx="621073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spc="-15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Participant/Team: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188B0-E9F9-97CB-487D-EBE88A6C2434}"/>
              </a:ext>
            </a:extLst>
          </p:cNvPr>
          <p:cNvSpPr txBox="1"/>
          <p:nvPr/>
        </p:nvSpPr>
        <p:spPr>
          <a:xfrm>
            <a:off x="184328" y="2460336"/>
            <a:ext cx="618202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spc="-15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Title / Company Name: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6363C-3CF2-EE90-54EA-1EA498DDB6E1}"/>
              </a:ext>
            </a:extLst>
          </p:cNvPr>
          <p:cNvSpPr txBox="1"/>
          <p:nvPr/>
        </p:nvSpPr>
        <p:spPr>
          <a:xfrm>
            <a:off x="182600" y="3594304"/>
            <a:ext cx="577017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spc="-15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Area: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E54C3-39E9-1273-3699-2A25F720CE1F}"/>
              </a:ext>
            </a:extLst>
          </p:cNvPr>
          <p:cNvSpPr txBox="1"/>
          <p:nvPr/>
        </p:nvSpPr>
        <p:spPr>
          <a:xfrm>
            <a:off x="194665" y="4916244"/>
            <a:ext cx="577017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spc="-15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Person (email, mobile):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8299-146A-F0A1-00C5-18F48B79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 Challenge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AE0-7231-6758-A2F9-E7C320013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Introduce the problem or unmet needs you are trying to address.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What is your product or service going to do?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What exact job or process are you seeking to replace with a better solution?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Why is it important to solve this particular problem? </a:t>
            </a:r>
          </a:p>
          <a:p>
            <a:endParaRPr lang="en-GB" dirty="0"/>
          </a:p>
        </p:txBody>
      </p:sp>
      <p:pic>
        <p:nvPicPr>
          <p:cNvPr id="6" name="Graphic 5" descr="Hurdle with solid fill">
            <a:extLst>
              <a:ext uri="{FF2B5EF4-FFF2-40B4-BE49-F238E27FC236}">
                <a16:creationId xmlns:a16="http://schemas.microsoft.com/office/drawing/2014/main" id="{42CA0974-9546-4726-E31F-2EBF5073A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4833" y="920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1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652500" y="333675"/>
            <a:ext cx="452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500" b="1" i="0" u="none" strike="noStrike" cap="none"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D36A0-BCB8-5494-D1F0-B40325DF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 Solution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587C8-07B1-7659-E802-1DD2045FF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Describe your solution – your new product, service, or a new way of working. 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How does it work, and how is it better than what is currently available?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Does your solution require a unique new work process or is one already in place?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/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14F786EE-734B-5C99-1395-E527B47D1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9400" y="9207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71CC-E88D-898C-688C-F26DEE5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Competitive Analysis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2B447-D55C-7B72-AF54-167DC6B93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What’s unique, different, and special about your solution?</a:t>
            </a:r>
          </a:p>
          <a:p>
            <a:pPr marL="50800" indent="0">
              <a:buNone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What other solutions exist or are being developed today, and why is your solution better? </a:t>
            </a:r>
          </a:p>
          <a:p>
            <a:pPr marL="50800" indent="0">
              <a:buNone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What are the salient features, strengths and weaknesses of the main competition? </a:t>
            </a:r>
          </a:p>
        </p:txBody>
      </p:sp>
      <p:pic>
        <p:nvPicPr>
          <p:cNvPr id="5" name="Graphic 4" descr="Fingerprint with solid fill">
            <a:extLst>
              <a:ext uri="{FF2B5EF4-FFF2-40B4-BE49-F238E27FC236}">
                <a16:creationId xmlns:a16="http://schemas.microsoft.com/office/drawing/2014/main" id="{01CE1FF7-40AC-A5FD-A549-918119454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2010" y="920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5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FC70-DB0F-9B4F-DD08-69A7DFA4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 Market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7D5A9-0B4D-EB84-FBF4-E1806F1DD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Who will buy your solution? </a:t>
            </a:r>
          </a:p>
          <a:p>
            <a:pPr marL="50800" indent="0">
              <a:buNone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What is the total addressable market? Compound annual growth rate? What segment do you plan to launch in? How much of that segment are you likely to achieve?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5" name="Graphic 4" descr="Mortgage with solid fill">
            <a:extLst>
              <a:ext uri="{FF2B5EF4-FFF2-40B4-BE49-F238E27FC236}">
                <a16:creationId xmlns:a16="http://schemas.microsoft.com/office/drawing/2014/main" id="{5A7AF4F1-7EE5-D9EF-DCE1-64009E0A3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2476" y="308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432A-AC6E-97FD-0F9D-EFE6846B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Partnership with ICOH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46E1-BA95-E881-8B03-DED82F496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will your solution benefit from </a:t>
            </a:r>
            <a:r>
              <a:rPr lang="en-US" sz="2800" dirty="0">
                <a:solidFill>
                  <a:schemeClr val="dk2"/>
                </a:solidFill>
              </a:rPr>
              <a:t>partnering with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members of the Musculoskeletal Disorders and Work Disability Prevention and Integration Scientific Committees of the International Commission on Occupational Health</a:t>
            </a:r>
            <a:r>
              <a:rPr lang="en-US" sz="2800" dirty="0">
                <a:solidFill>
                  <a:schemeClr val="dk2"/>
                </a:solidFill>
              </a:rPr>
              <a:t>? </a:t>
            </a:r>
            <a:endParaRPr lang="en-US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DB84B939-610A-D5A0-695B-DC52E5B46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2010" y="920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B097-78CC-2AC0-A6BC-A081A918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About You/The Team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8CAE1-D3DC-1C3A-A80B-44DF1FD2D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Tell us about your background, company, experience and motivation to apply for this award.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D3264AF6-2EBD-9086-C6C1-00F93EC4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762" y="1158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D874C-A55B-B359-5C2D-BFCBDEEA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Thank you </a:t>
            </a:r>
            <a:r>
              <a:rPr lang="en-GB" dirty="0"/>
              <a:t>for your participation!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ADD0C-60CE-DA7B-2EE9-1A1CD8AE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77" y="4474123"/>
            <a:ext cx="2032000" cy="1104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FU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33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DAA"/>
      </a:accent5>
      <a:accent6>
        <a:srgbClr val="E70000"/>
      </a:accent6>
      <a:hlink>
        <a:srgbClr val="000000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287</Words>
  <Application>Microsoft Macintosh PowerPoint</Application>
  <PresentationFormat>Widescreen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Wingdings</vt:lpstr>
      <vt:lpstr>Noto Sans Symbols</vt:lpstr>
      <vt:lpstr>Tahoma</vt:lpstr>
      <vt:lpstr>Barlow Condensed</vt:lpstr>
      <vt:lpstr>Arial</vt:lpstr>
      <vt:lpstr>Times New Roman</vt:lpstr>
      <vt:lpstr>MEFU</vt:lpstr>
      <vt:lpstr>PREMUS, WDPI, &amp; MYOPAIN 2023  INNOVATION AWARDS</vt:lpstr>
      <vt:lpstr>The Challenge  </vt:lpstr>
      <vt:lpstr>The Solution  </vt:lpstr>
      <vt:lpstr>Competitive Analysis   </vt:lpstr>
      <vt:lpstr>The Market  </vt:lpstr>
      <vt:lpstr>Partnership with ICOH  </vt:lpstr>
      <vt:lpstr>About You/The Team  </vt:lpstr>
      <vt:lpstr>Thank you for your participation!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lifestyle to prevent cancer in office workers</dc:title>
  <dc:subject/>
  <dc:creator>USER</dc:creator>
  <cp:keywords/>
  <dc:description/>
  <cp:lastModifiedBy>Dr. Deepak Sharan</cp:lastModifiedBy>
  <cp:revision>8</cp:revision>
  <dcterms:created xsi:type="dcterms:W3CDTF">2000-12-05T18:13:59Z</dcterms:created>
  <dcterms:modified xsi:type="dcterms:W3CDTF">2023-02-05T20:07:57Z</dcterms:modified>
  <cp:category/>
</cp:coreProperties>
</file>